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336" r:id="rId7"/>
    <p:sldId id="302" r:id="rId8"/>
    <p:sldId id="265" r:id="rId9"/>
    <p:sldId id="303" r:id="rId10"/>
    <p:sldId id="337" r:id="rId11"/>
    <p:sldId id="339" r:id="rId12"/>
    <p:sldId id="338" r:id="rId13"/>
    <p:sldId id="333" r:id="rId14"/>
    <p:sldId id="340" r:id="rId15"/>
    <p:sldId id="334" r:id="rId16"/>
    <p:sldId id="341" r:id="rId17"/>
    <p:sldId id="342" r:id="rId18"/>
    <p:sldId id="306" r:id="rId19"/>
    <p:sldId id="318" r:id="rId20"/>
    <p:sldId id="319" r:id="rId21"/>
    <p:sldId id="320" r:id="rId22"/>
    <p:sldId id="343" r:id="rId23"/>
    <p:sldId id="344" r:id="rId24"/>
    <p:sldId id="309" r:id="rId25"/>
    <p:sldId id="289" r:id="rId26"/>
    <p:sldId id="327" r:id="rId27"/>
    <p:sldId id="32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03" y="1441970"/>
            <a:ext cx="7556993" cy="42137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9071476" y="565573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2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951442" y="5774267"/>
            <a:ext cx="10289116" cy="7630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91C43-DDB3-4342-B582-2B97D9C8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37" y="1780523"/>
            <a:ext cx="2807681" cy="2251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2CB55-8AEF-407D-9503-58B8FCDC3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16"/>
            <a:ext cx="3346296" cy="18658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550087-DDC7-4460-8DFA-BA7D707A42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59" y="1953750"/>
            <a:ext cx="2833917" cy="1966363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A11FE5-627E-4BC2-A5EE-E58C0D25F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08" y="2243544"/>
            <a:ext cx="2473892" cy="14918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D68EB8-2B89-4678-8999-4DA5300C7913}"/>
              </a:ext>
            </a:extLst>
          </p:cNvPr>
          <p:cNvSpPr/>
          <p:nvPr/>
        </p:nvSpPr>
        <p:spPr>
          <a:xfrm>
            <a:off x="11097087" y="3852909"/>
            <a:ext cx="1094913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14,15,16,17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567533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3" y="143405"/>
            <a:ext cx="3005666" cy="3005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3471334"/>
            <a:ext cx="3005666" cy="3005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567533"/>
            <a:ext cx="3005666" cy="30056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3471334"/>
            <a:ext cx="3005666" cy="3005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237067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162984" y="6053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477000"/>
            <a:ext cx="1036508" cy="32257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19,20,21,22,23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754145" y="2024598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54145" y="2024598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3756028" y="5224382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3756029" y="5224381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6" y="2070617"/>
            <a:ext cx="4936726" cy="3075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9" y="3971629"/>
            <a:ext cx="4690533" cy="26384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11347044" y="37156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3449763" y="2992497"/>
            <a:ext cx="4105835" cy="2121041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3666653" y="3258964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IOCP </a:t>
            </a:r>
            <a:r>
              <a:rPr lang="ko-KR" altLang="en-US" sz="2200" dirty="0"/>
              <a:t>소켓 입출력 모델을 활용한 다중 접속 서버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데드레커닝을</a:t>
            </a:r>
            <a:r>
              <a:rPr lang="ko-KR" altLang="en-US" sz="2200" dirty="0"/>
              <a:t> 이용한 이동 처리 숙달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B96C47-A0CC-4886-8712-FB8F63693743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B7C0CFC-FFC7-4D97-8A86-45B90F6F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박나라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1, 7, 14, 30, 35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기획 김민정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3, 4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5,8,9,10,11,12,13,16,19,20,21,22,23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6, 18, 25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29, 30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33, 34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31, 32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9913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 및 특징</a:t>
            </a:r>
            <a:r>
              <a:rPr lang="en-US" altLang="ko-KR" sz="1800" dirty="0"/>
              <a:t>-</a:t>
            </a:r>
            <a:r>
              <a:rPr lang="ko-KR" altLang="en-US" sz="2000" dirty="0"/>
              <a:t>스토리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828865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279849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643683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646238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188953"/>
            <a:ext cx="4078373" cy="139214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671910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4885024"/>
            <a:ext cx="884106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5A9452-3CE7-48FD-8C54-CFE0943405FF}"/>
              </a:ext>
            </a:extLst>
          </p:cNvPr>
          <p:cNvSpPr/>
          <p:nvPr/>
        </p:nvSpPr>
        <p:spPr>
          <a:xfrm>
            <a:off x="10574969" y="3607765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1FE4E1-CB89-40AE-B568-B573738DB7DF}"/>
              </a:ext>
            </a:extLst>
          </p:cNvPr>
          <p:cNvSpPr/>
          <p:nvPr/>
        </p:nvSpPr>
        <p:spPr>
          <a:xfrm>
            <a:off x="11029950" y="6113031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031982-0CC5-48D6-A9B7-DFAB9B82A5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6" y="5852244"/>
            <a:ext cx="5920740" cy="89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6,7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7CD1-D73D-41A9-A3DF-E9D5904B260D}"/>
              </a:ext>
            </a:extLst>
          </p:cNvPr>
          <p:cNvSpPr txBox="1"/>
          <p:nvPr/>
        </p:nvSpPr>
        <p:spPr>
          <a:xfrm>
            <a:off x="3046126" y="3321701"/>
            <a:ext cx="6099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 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마법진을 그려서 마법을 장착하고 모션을 취해서 공격한다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9,10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11,12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1160</TotalTime>
  <Words>938</Words>
  <Application>Microsoft Office PowerPoint</Application>
  <PresentationFormat>와이드스크린</PresentationFormat>
  <Paragraphs>256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특징-스토리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101</cp:revision>
  <dcterms:created xsi:type="dcterms:W3CDTF">2017-10-19T01:17:19Z</dcterms:created>
  <dcterms:modified xsi:type="dcterms:W3CDTF">2017-12-05T17:30:08Z</dcterms:modified>
</cp:coreProperties>
</file>